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  <p:sldId id="261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B56AB89-9B7E-497E-8644-4A6187F7F098}" type="datetimeFigureOut">
              <a:rPr lang="en-US" smtClean="0"/>
              <a:t>4/20/2012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1605B4C4-388A-4A16-9AD8-9D606064DAB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en.wikipedia.org/wiki/Spyware" TargetMode="External"/><Relationship Id="rId2" Type="http://schemas.openxmlformats.org/officeDocument/2006/relationships/hyperlink" Target="http://www.microsoft.com/security/pc-security/spyware-indicators.aspx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microsoft.com/security/pc-security/spyware-prevent.aspx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0"/>
            <a:ext cx="7772400" cy="1470025"/>
          </a:xfrm>
        </p:spPr>
        <p:txBody>
          <a:bodyPr>
            <a:normAutofit/>
          </a:bodyPr>
          <a:lstStyle/>
          <a:p>
            <a:r>
              <a:rPr lang="en-US" sz="6600" dirty="0" smtClean="0">
                <a:latin typeface="Bell Gothic Std Black" pitchFamily="34" charset="0"/>
              </a:rPr>
              <a:t>Spyware</a:t>
            </a:r>
            <a:endParaRPr lang="en-US" sz="6600" dirty="0">
              <a:latin typeface="Bell Gothic Std Black" pitchFamily="34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057400" y="3276600"/>
            <a:ext cx="51816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latin typeface="Bell Gothic Std Black" pitchFamily="34" charset="0"/>
              </a:rPr>
              <a:t>A Security </a:t>
            </a:r>
            <a:r>
              <a:rPr lang="en-US" sz="3600" dirty="0">
                <a:latin typeface="Bell Gothic Std Black" pitchFamily="34" charset="0"/>
              </a:rPr>
              <a:t>T</a:t>
            </a:r>
            <a:r>
              <a:rPr lang="en-US" sz="3600" dirty="0" smtClean="0">
                <a:latin typeface="Bell Gothic Std Black" pitchFamily="34" charset="0"/>
              </a:rPr>
              <a:t>hreat </a:t>
            </a:r>
            <a:endParaRPr lang="en-US" sz="3600" dirty="0">
              <a:latin typeface="Bell Gothic Std Black" pitchFamily="34" charset="0"/>
            </a:endParaRPr>
          </a:p>
        </p:txBody>
      </p:sp>
      <p:pic>
        <p:nvPicPr>
          <p:cNvPr id="1028" name="Picture 4" descr="C:\Documents and Settings\labuser\Local Settings\Temporary Internet Files\Content.IE5\32JDNU8T\MP900440914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3999" y="3922931"/>
            <a:ext cx="3512369" cy="262722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17713359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8229600" cy="1143000"/>
          </a:xfrm>
        </p:spPr>
        <p:txBody>
          <a:bodyPr>
            <a:normAutofit/>
          </a:bodyPr>
          <a:lstStyle/>
          <a:p>
            <a:r>
              <a:rPr lang="en-US" sz="5400" dirty="0" smtClean="0">
                <a:latin typeface="Bell Gothic Std Black" pitchFamily="34" charset="0"/>
              </a:rPr>
              <a:t>What is Spyware?</a:t>
            </a:r>
            <a:endParaRPr lang="en-US" sz="5400" dirty="0">
              <a:latin typeface="Bell Gothic Std Black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838200" y="1981200"/>
            <a:ext cx="7467600" cy="36838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4000" dirty="0" smtClean="0">
                <a:latin typeface="Bell Gothic Std Black" pitchFamily="34" charset="0"/>
              </a:rPr>
              <a:t>Spyware is software that self-installs and collects information  about users without their knowledge.  </a:t>
            </a:r>
            <a:endParaRPr lang="en-US" sz="4000" dirty="0">
              <a:latin typeface="Bell Gothic Std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353226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838200"/>
            <a:ext cx="8229600" cy="1143000"/>
          </a:xfrm>
        </p:spPr>
        <p:txBody>
          <a:bodyPr/>
          <a:lstStyle/>
          <a:p>
            <a:r>
              <a:rPr lang="en-US" dirty="0" smtClean="0">
                <a:latin typeface="Bell Gothic Std Black" pitchFamily="34" charset="0"/>
              </a:rPr>
              <a:t>Threats</a:t>
            </a:r>
            <a:endParaRPr lang="en-US" dirty="0">
              <a:latin typeface="Bell Gothic Std Black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763137" y="1752600"/>
            <a:ext cx="8077200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3200" dirty="0" smtClean="0">
                <a:latin typeface="Bell Gothic Std Black" pitchFamily="34" charset="0"/>
              </a:rPr>
              <a:t>Spyware not only collects information about your browsing habits, it can also detect:</a:t>
            </a:r>
          </a:p>
          <a:p>
            <a:pPr marL="285750" indent="-285750">
              <a:lnSpc>
                <a:spcPct val="150000"/>
              </a:lnSpc>
              <a:buFont typeface="Arial" pitchFamily="34" charset="0"/>
              <a:buChar char="•"/>
            </a:pPr>
            <a:r>
              <a:rPr lang="en-US" sz="3200" dirty="0" smtClean="0">
                <a:latin typeface="Bell Gothic Std Black" pitchFamily="34" charset="0"/>
              </a:rPr>
              <a:t>User logins</a:t>
            </a:r>
          </a:p>
          <a:p>
            <a:pPr marL="285750" indent="-285750">
              <a:lnSpc>
                <a:spcPct val="150000"/>
              </a:lnSpc>
              <a:buFont typeface="Arial" pitchFamily="34" charset="0"/>
              <a:buChar char="•"/>
            </a:pPr>
            <a:r>
              <a:rPr lang="en-US" sz="3200" dirty="0" smtClean="0">
                <a:latin typeface="Bell Gothic Std Black" pitchFamily="34" charset="0"/>
              </a:rPr>
              <a:t>Bank and credit account information</a:t>
            </a:r>
          </a:p>
          <a:p>
            <a:pPr>
              <a:lnSpc>
                <a:spcPct val="150000"/>
              </a:lnSpc>
            </a:pPr>
            <a:endParaRPr lang="en-US" sz="3200" dirty="0" smtClean="0">
              <a:latin typeface="Bell Gothic Std Black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559331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57200" y="1524000"/>
            <a:ext cx="8382000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Bell Gothic Std Black" pitchFamily="34" charset="0"/>
              </a:rPr>
              <a:t>It may also interfere with: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800" dirty="0" smtClean="0">
                <a:latin typeface="Bell Gothic Std Black" pitchFamily="34" charset="0"/>
              </a:rPr>
              <a:t>Computer settings</a:t>
            </a:r>
          </a:p>
          <a:p>
            <a:endParaRPr lang="en-US" sz="2800" dirty="0" smtClean="0">
              <a:latin typeface="Bell Gothic Std Black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2800" dirty="0" smtClean="0">
                <a:latin typeface="Bell Gothic Std Black" pitchFamily="34" charset="0"/>
              </a:rPr>
              <a:t>User control of a computer by installing additional software or redirecting web browsers</a:t>
            </a:r>
          </a:p>
          <a:p>
            <a:endParaRPr lang="en-US" sz="2800" dirty="0" smtClean="0">
              <a:latin typeface="Bell Gothic Std Black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2800" dirty="0" smtClean="0">
                <a:latin typeface="Bell Gothic Std Black" pitchFamily="34" charset="0"/>
              </a:rPr>
              <a:t>Computer settings, resulting in a slower internet connection</a:t>
            </a:r>
          </a:p>
          <a:p>
            <a:pPr marL="285750" indent="-285750">
              <a:buFont typeface="Arial" pitchFamily="34" charset="0"/>
              <a:buChar char="•"/>
            </a:pPr>
            <a:endParaRPr lang="en-US" sz="2800" dirty="0" smtClean="0">
              <a:latin typeface="Bell Gothic Std Black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2800" dirty="0" smtClean="0">
                <a:latin typeface="Bell Gothic Std Black" pitchFamily="34" charset="0"/>
              </a:rPr>
              <a:t>Software functionality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sz="2800" dirty="0" smtClean="0">
                <a:latin typeface="Bell Gothic Std Black" pitchFamily="34" charset="0"/>
              </a:rPr>
              <a:t>Browser settings</a:t>
            </a:r>
            <a:endParaRPr lang="en-US" sz="2800" dirty="0" smtClean="0">
              <a:latin typeface="Bell Gothic Std Black" pitchFamily="34" charset="0"/>
            </a:endParaRPr>
          </a:p>
        </p:txBody>
      </p:sp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381000" y="838200"/>
            <a:ext cx="8229600" cy="1143000"/>
          </a:xfrm>
        </p:spPr>
        <p:txBody>
          <a:bodyPr/>
          <a:lstStyle/>
          <a:p>
            <a:r>
              <a:rPr lang="en-US" dirty="0" smtClean="0">
                <a:latin typeface="Bell Gothic Std Black" pitchFamily="34" charset="0"/>
              </a:rPr>
              <a:t>Threats</a:t>
            </a:r>
            <a:endParaRPr lang="en-US" dirty="0">
              <a:latin typeface="Bell Gothic Std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103704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38400" y="5334000"/>
            <a:ext cx="6512511" cy="1143000"/>
          </a:xfrm>
        </p:spPr>
        <p:txBody>
          <a:bodyPr/>
          <a:lstStyle/>
          <a:p>
            <a:r>
              <a:rPr lang="en-US" dirty="0" smtClean="0">
                <a:latin typeface="Bell Gothic Std Black" pitchFamily="34" charset="0"/>
              </a:rPr>
              <a:t>Warning Signs</a:t>
            </a:r>
            <a:endParaRPr lang="en-US" dirty="0">
              <a:latin typeface="Bell Gothic Std Black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609599" y="762000"/>
            <a:ext cx="7995313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n-US" sz="3200" dirty="0" smtClean="0">
                <a:latin typeface="Bell Gothic Std Black" pitchFamily="34" charset="0"/>
              </a:rPr>
              <a:t>An abundance of pop-up advertisements</a:t>
            </a:r>
          </a:p>
          <a:p>
            <a:endParaRPr lang="en-US" sz="3200" dirty="0" smtClean="0">
              <a:latin typeface="Bell Gothic Std Black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3200" dirty="0" smtClean="0">
                <a:latin typeface="Bell Gothic Std Black" pitchFamily="34" charset="0"/>
              </a:rPr>
              <a:t>Your computer’s settings have changed and you can’t change them back</a:t>
            </a:r>
          </a:p>
          <a:p>
            <a:endParaRPr lang="en-US" sz="3200" dirty="0" smtClean="0">
              <a:latin typeface="Bell Gothic Std Black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3200" dirty="0" smtClean="0">
                <a:latin typeface="Bell Gothic Std Black" pitchFamily="34" charset="0"/>
              </a:rPr>
              <a:t>Your browser has additional components that you didn’t download</a:t>
            </a:r>
          </a:p>
          <a:p>
            <a:endParaRPr lang="en-US" sz="3200" dirty="0" smtClean="0">
              <a:latin typeface="Bell Gothic Std Black" pitchFamily="34" charset="0"/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en-US" sz="3200" dirty="0" smtClean="0">
                <a:latin typeface="Bell Gothic Std Black" pitchFamily="34" charset="0"/>
              </a:rPr>
              <a:t>Computer seems slow</a:t>
            </a:r>
            <a:endParaRPr lang="en-US" sz="3200" dirty="0">
              <a:latin typeface="Bell Gothic Std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967525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28600"/>
            <a:ext cx="8458200" cy="1143000"/>
          </a:xfrm>
        </p:spPr>
        <p:txBody>
          <a:bodyPr>
            <a:normAutofit/>
          </a:bodyPr>
          <a:lstStyle/>
          <a:p>
            <a:r>
              <a:rPr lang="en-US" dirty="0" smtClean="0">
                <a:latin typeface="Bell Gothic Std Black" pitchFamily="34" charset="0"/>
              </a:rPr>
              <a:t>How to Avoid Spyware Threats</a:t>
            </a:r>
            <a:endParaRPr lang="en-US" dirty="0">
              <a:latin typeface="Bell Gothic Std Black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57200" y="838200"/>
            <a:ext cx="8686800" cy="68326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lnSpc>
                <a:spcPct val="150000"/>
              </a:lnSpc>
              <a:buFont typeface="+mj-lt"/>
              <a:buAutoNum type="arabicPeriod"/>
            </a:pPr>
            <a:r>
              <a:rPr lang="en-US" sz="2800" dirty="0" smtClean="0">
                <a:latin typeface="Bell Gothic Std Black" pitchFamily="34" charset="0"/>
              </a:rPr>
              <a:t>Use a firewall</a:t>
            </a:r>
          </a:p>
          <a:p>
            <a:pPr marL="342900" indent="-342900">
              <a:lnSpc>
                <a:spcPct val="150000"/>
              </a:lnSpc>
              <a:buFont typeface="+mj-lt"/>
              <a:buAutoNum type="arabicPeriod"/>
            </a:pPr>
            <a:r>
              <a:rPr lang="en-US" sz="2800" dirty="0" smtClean="0">
                <a:latin typeface="Bell Gothic Std Black" pitchFamily="34" charset="0"/>
              </a:rPr>
              <a:t>Update your software</a:t>
            </a:r>
          </a:p>
          <a:p>
            <a:pPr marL="342900" indent="-342900">
              <a:lnSpc>
                <a:spcPct val="150000"/>
              </a:lnSpc>
              <a:buFont typeface="+mj-lt"/>
              <a:buAutoNum type="arabicPeriod"/>
            </a:pPr>
            <a:r>
              <a:rPr lang="en-US" sz="2800" dirty="0" smtClean="0">
                <a:latin typeface="Bell Gothic Std Black" pitchFamily="34" charset="0"/>
              </a:rPr>
              <a:t>Download and install antispyware protection</a:t>
            </a:r>
          </a:p>
          <a:p>
            <a:pPr marL="342900" indent="-342900">
              <a:lnSpc>
                <a:spcPct val="150000"/>
              </a:lnSpc>
              <a:buFont typeface="+mj-lt"/>
              <a:buAutoNum type="arabicPeriod"/>
            </a:pPr>
            <a:r>
              <a:rPr lang="en-US" sz="2800" dirty="0" smtClean="0">
                <a:latin typeface="Bell Gothic Std Black" pitchFamily="34" charset="0"/>
              </a:rPr>
              <a:t>Surf and download more safely:</a:t>
            </a:r>
          </a:p>
          <a:p>
            <a:pPr marL="742950" lvl="1" indent="-285750">
              <a:lnSpc>
                <a:spcPct val="150000"/>
              </a:lnSpc>
              <a:buFont typeface="Arial" pitchFamily="34" charset="0"/>
              <a:buChar char="•"/>
            </a:pPr>
            <a:r>
              <a:rPr lang="en-US" sz="2800" dirty="0" smtClean="0">
                <a:latin typeface="Bell Gothic Std Black" pitchFamily="34" charset="0"/>
              </a:rPr>
              <a:t>Download from trusted sites</a:t>
            </a:r>
          </a:p>
          <a:p>
            <a:pPr marL="742950" lvl="1" indent="-285750">
              <a:lnSpc>
                <a:spcPct val="150000"/>
              </a:lnSpc>
              <a:buFont typeface="Arial" pitchFamily="34" charset="0"/>
              <a:buChar char="•"/>
            </a:pPr>
            <a:r>
              <a:rPr lang="en-US" sz="2800" dirty="0" smtClean="0">
                <a:latin typeface="Bell Gothic Std Black" pitchFamily="34" charset="0"/>
              </a:rPr>
              <a:t>Use the “x” in the corner to close out pop-ups – never click “agree” or “ok”</a:t>
            </a:r>
          </a:p>
          <a:p>
            <a:pPr marL="742950" lvl="1" indent="-285750">
              <a:lnSpc>
                <a:spcPct val="150000"/>
              </a:lnSpc>
              <a:buFont typeface="Arial" pitchFamily="34" charset="0"/>
              <a:buChar char="•"/>
            </a:pPr>
            <a:r>
              <a:rPr lang="en-US" sz="2800" dirty="0" smtClean="0">
                <a:latin typeface="Bell Gothic Std Black" pitchFamily="34" charset="0"/>
              </a:rPr>
              <a:t>Be discriminating of free music and movie-file sharing programs</a:t>
            </a:r>
          </a:p>
          <a:p>
            <a:pPr lvl="1"/>
            <a:endParaRPr lang="en-US" sz="3000" dirty="0" smtClean="0">
              <a:latin typeface="Bell Gothic Std Black" pitchFamily="34" charset="0"/>
            </a:endParaRPr>
          </a:p>
          <a:p>
            <a:pPr marL="742950" lvl="1" indent="-285750">
              <a:buFont typeface="Arial" pitchFamily="34" charset="0"/>
              <a:buChar char="•"/>
            </a:pPr>
            <a:endParaRPr lang="en-US" sz="3000" dirty="0" smtClean="0">
              <a:latin typeface="Bell Gothic Std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422043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457200"/>
            <a:ext cx="76962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latin typeface="Bell Gothic Std Black" pitchFamily="34" charset="0"/>
              </a:rPr>
              <a:t>When to share with students?</a:t>
            </a:r>
            <a:endParaRPr lang="en-US" dirty="0">
              <a:latin typeface="Bell Gothic Std Black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81000" y="1219200"/>
            <a:ext cx="85344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2800" dirty="0" smtClean="0">
                <a:latin typeface="Bell Gothic Std Black" pitchFamily="34" charset="0"/>
              </a:rPr>
              <a:t>This information should be shared with students as soon as they start using the internet.  Children are often prey to the flashy ads and pop-ups.  I am willing to bet that the majority of PC’s infected by spyware acquire the malicious software due to kids clicking on freebie offers.  </a:t>
            </a:r>
            <a:r>
              <a:rPr lang="en-US" sz="2800" dirty="0">
                <a:latin typeface="Bell Gothic Std Black" pitchFamily="34" charset="0"/>
              </a:rPr>
              <a:t>E</a:t>
            </a:r>
            <a:r>
              <a:rPr lang="en-US" sz="2800" dirty="0" smtClean="0">
                <a:latin typeface="Bell Gothic Std Black" pitchFamily="34" charset="0"/>
              </a:rPr>
              <a:t>xplaining the purpose of these particular threats makes children aware of the true meaning behind the too-good-to-be-true offers.</a:t>
            </a:r>
            <a:endParaRPr lang="en-US" sz="2800" dirty="0">
              <a:latin typeface="Bell Gothic Std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6804568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04800"/>
            <a:ext cx="8229600" cy="1143000"/>
          </a:xfrm>
        </p:spPr>
        <p:txBody>
          <a:bodyPr/>
          <a:lstStyle/>
          <a:p>
            <a:r>
              <a:rPr lang="en-US" dirty="0" smtClean="0"/>
              <a:t>Sources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371600" y="1676400"/>
            <a:ext cx="70866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2"/>
              </a:rPr>
              <a:t>http://www.microsoft.com/security/pc-security/spyware-indicators.aspx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>
                <a:hlinkClick r:id="rId3"/>
              </a:rPr>
              <a:t>http://en.wikipedia.org/wiki/Spyware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>
                <a:hlinkClick r:id="rId4"/>
              </a:rPr>
              <a:t>http://www.microsoft.com/security/pc-security/spyware-prevent.aspx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33178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51</TotalTime>
  <Words>254</Words>
  <Application>Microsoft Office PowerPoint</Application>
  <PresentationFormat>On-screen Show (4:3)</PresentationFormat>
  <Paragraphs>42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Slipstream</vt:lpstr>
      <vt:lpstr>Spyware</vt:lpstr>
      <vt:lpstr>What is Spyware?</vt:lpstr>
      <vt:lpstr>Threats</vt:lpstr>
      <vt:lpstr>Threats</vt:lpstr>
      <vt:lpstr>Warning Signs</vt:lpstr>
      <vt:lpstr>How to Avoid Spyware Threats</vt:lpstr>
      <vt:lpstr>When to share with students?</vt:lpstr>
      <vt:lpstr>Sources</vt:lpstr>
    </vt:vector>
  </TitlesOfParts>
  <Company>Marian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Spyware</dc:title>
  <dc:creator>Student Lab Account</dc:creator>
  <cp:lastModifiedBy>Student Lab Account</cp:lastModifiedBy>
  <cp:revision>6</cp:revision>
  <dcterms:created xsi:type="dcterms:W3CDTF">2012-04-20T22:32:27Z</dcterms:created>
  <dcterms:modified xsi:type="dcterms:W3CDTF">2012-04-20T23:23:31Z</dcterms:modified>
</cp:coreProperties>
</file>

<file path=docProps/thumbnail.jpeg>
</file>